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72" r:id="rId5"/>
    <p:sldId id="259" r:id="rId6"/>
    <p:sldId id="261" r:id="rId7"/>
    <p:sldId id="267" r:id="rId8"/>
    <p:sldId id="266" r:id="rId9"/>
    <p:sldId id="273" r:id="rId10"/>
    <p:sldId id="269" r:id="rId11"/>
    <p:sldId id="270" r:id="rId12"/>
    <p:sldId id="268" r:id="rId13"/>
    <p:sldId id="260" r:id="rId14"/>
    <p:sldId id="271" r:id="rId15"/>
    <p:sldId id="264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anose="020B0503030101060003" pitchFamily="34" charset="7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jpeg"/><Relationship Id="rId20" Type="http://schemas.openxmlformats.org/officeDocument/2006/relationships/image" Target="../media/image30.jpe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jpe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Relationship Id="rId27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1943"/>
              </p:ext>
            </p:extLst>
          </p:nvPr>
        </p:nvGraphicFramePr>
        <p:xfrm>
          <a:off x="863795" y="1848159"/>
          <a:ext cx="2848610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SQL DB and Azure Storage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Who’s your TA?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lvl="2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lvl="2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(SARS-CoV-2, Malaria)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lvl="2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660" y="2224724"/>
            <a:ext cx="1828800" cy="329031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</a:t>
            </a:r>
            <a:r>
              <a:rPr lang="en-US" sz="16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NoSQL Databases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Streaming Data (IoT)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r>
              <a:rPr lang="en-US" sz="1600" dirty="0"/>
              <a:t>Parallel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Hadoop and Spark</a:t>
            </a:r>
          </a:p>
          <a:p>
            <a:r>
              <a:rPr lang="en-US" sz="1600" dirty="0"/>
              <a:t>Deep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Operationalization</a:t>
            </a:r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0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235</TotalTime>
  <Words>701</Words>
  <Application>Microsoft Macintosh PowerPoint</Application>
  <PresentationFormat>On-screen Show (16:9)</PresentationFormat>
  <Paragraphs>124</Paragraphs>
  <Slides>15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Raleway</vt:lpstr>
      <vt:lpstr>Arial</vt:lpstr>
      <vt:lpstr>Lato</vt:lpstr>
      <vt:lpstr>Swiss</vt:lpstr>
      <vt:lpstr>Welcome to Cloud Computing for Data Analysis</vt:lpstr>
      <vt:lpstr>Overview</vt:lpstr>
      <vt:lpstr>About Me</vt:lpstr>
      <vt:lpstr>PowerPoint Presentation</vt:lpstr>
      <vt:lpstr>About You</vt:lpstr>
      <vt:lpstr>About this Course</vt:lpstr>
      <vt:lpstr>Who’s your TA??!?  Paige Oldiges  Email:poldiges@uncc.edu </vt:lpstr>
      <vt:lpstr>Topics to Cover</vt:lpstr>
      <vt:lpstr>PowerPoint Presentation</vt:lpstr>
      <vt:lpstr>Disclaimer: This course is actively being updated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34</cp:revision>
  <dcterms:created xsi:type="dcterms:W3CDTF">2019-01-02T02:35:54Z</dcterms:created>
  <dcterms:modified xsi:type="dcterms:W3CDTF">2022-01-09T20:04:05Z</dcterms:modified>
</cp:coreProperties>
</file>